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7772400" cx="10058400"/>
  <p:notesSz cx="6858000" cy="9144000"/>
  <p:embeddedFontLst>
    <p:embeddedFont>
      <p:font typeface="Roboto Slab"/>
      <p:regular r:id="rId11"/>
      <p:bold r:id="rId12"/>
    </p:embeddedFon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Slab-regular.fntdata"/><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font" Target="fonts/RobotoSlab-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6"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c6f9fe735_0_0:notes"/>
          <p:cNvSpPr/>
          <p:nvPr>
            <p:ph idx="2" type="sldImg"/>
          </p:nvPr>
        </p:nvSpPr>
        <p:spPr>
          <a:xfrm>
            <a:off x="1210464"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c6f9fe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b805377b38_0_0:notes"/>
          <p:cNvSpPr/>
          <p:nvPr>
            <p:ph idx="2" type="sldImg"/>
          </p:nvPr>
        </p:nvSpPr>
        <p:spPr>
          <a:xfrm>
            <a:off x="1210464"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b805377b3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805377b38_0_14:notes"/>
          <p:cNvSpPr/>
          <p:nvPr>
            <p:ph idx="2" type="sldImg"/>
          </p:nvPr>
        </p:nvSpPr>
        <p:spPr>
          <a:xfrm>
            <a:off x="1210464"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805377b3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b805377b38_0_29:notes"/>
          <p:cNvSpPr/>
          <p:nvPr>
            <p:ph idx="2" type="sldImg"/>
          </p:nvPr>
        </p:nvSpPr>
        <p:spPr>
          <a:xfrm>
            <a:off x="1210464"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b805377b38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b805377b38_0_40:notes"/>
          <p:cNvSpPr/>
          <p:nvPr>
            <p:ph idx="2" type="sldImg"/>
          </p:nvPr>
        </p:nvSpPr>
        <p:spPr>
          <a:xfrm>
            <a:off x="1210464"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b805377b3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677280" y="1016382"/>
            <a:ext cx="1189788" cy="1699912"/>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7191319" y="5051543"/>
            <a:ext cx="1189788" cy="1699912"/>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795562" y="4257501"/>
            <a:ext cx="4674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title"/>
          </p:nvPr>
        </p:nvSpPr>
        <p:spPr>
          <a:xfrm>
            <a:off x="1848332" y="1796598"/>
            <a:ext cx="6361800" cy="22023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4900"/>
              <a:buNone/>
              <a:defRPr sz="4900"/>
            </a:lvl1pPr>
            <a:lvl2pPr lvl="1" algn="ctr">
              <a:spcBef>
                <a:spcPts val="0"/>
              </a:spcBef>
              <a:spcAft>
                <a:spcPts val="0"/>
              </a:spcAft>
              <a:buSzPts val="4900"/>
              <a:buNone/>
              <a:defRPr sz="4900"/>
            </a:lvl2pPr>
            <a:lvl3pPr lvl="2" algn="ctr">
              <a:spcBef>
                <a:spcPts val="0"/>
              </a:spcBef>
              <a:spcAft>
                <a:spcPts val="0"/>
              </a:spcAft>
              <a:buSzPts val="4900"/>
              <a:buNone/>
              <a:defRPr sz="4900"/>
            </a:lvl3pPr>
            <a:lvl4pPr lvl="3" algn="ctr">
              <a:spcBef>
                <a:spcPts val="0"/>
              </a:spcBef>
              <a:spcAft>
                <a:spcPts val="0"/>
              </a:spcAft>
              <a:buSzPts val="4900"/>
              <a:buNone/>
              <a:defRPr sz="4900"/>
            </a:lvl4pPr>
            <a:lvl5pPr lvl="4" algn="ctr">
              <a:spcBef>
                <a:spcPts val="0"/>
              </a:spcBef>
              <a:spcAft>
                <a:spcPts val="0"/>
              </a:spcAft>
              <a:buSzPts val="4900"/>
              <a:buNone/>
              <a:defRPr sz="4900"/>
            </a:lvl5pPr>
            <a:lvl6pPr lvl="5" algn="ctr">
              <a:spcBef>
                <a:spcPts val="0"/>
              </a:spcBef>
              <a:spcAft>
                <a:spcPts val="0"/>
              </a:spcAft>
              <a:buSzPts val="4900"/>
              <a:buNone/>
              <a:defRPr sz="4900"/>
            </a:lvl6pPr>
            <a:lvl7pPr lvl="6" algn="ctr">
              <a:spcBef>
                <a:spcPts val="0"/>
              </a:spcBef>
              <a:spcAft>
                <a:spcPts val="0"/>
              </a:spcAft>
              <a:buSzPts val="4900"/>
              <a:buNone/>
              <a:defRPr sz="4900"/>
            </a:lvl7pPr>
            <a:lvl8pPr lvl="7" algn="ctr">
              <a:spcBef>
                <a:spcPts val="0"/>
              </a:spcBef>
              <a:spcAft>
                <a:spcPts val="0"/>
              </a:spcAft>
              <a:buSzPts val="4900"/>
              <a:buNone/>
              <a:defRPr sz="4900"/>
            </a:lvl8pPr>
            <a:lvl9pPr lvl="8" algn="ctr">
              <a:spcBef>
                <a:spcPts val="0"/>
              </a:spcBef>
              <a:spcAft>
                <a:spcPts val="0"/>
              </a:spcAft>
              <a:buSzPts val="4900"/>
              <a:buNone/>
              <a:defRPr sz="4900"/>
            </a:lvl9pPr>
          </a:lstStyle>
          <a:p/>
        </p:txBody>
      </p:sp>
      <p:sp>
        <p:nvSpPr>
          <p:cNvPr id="14" name="Google Shape;14;p2"/>
          <p:cNvSpPr txBox="1"/>
          <p:nvPr>
            <p:ph idx="1" type="subTitle"/>
          </p:nvPr>
        </p:nvSpPr>
        <p:spPr>
          <a:xfrm>
            <a:off x="1848332" y="4608058"/>
            <a:ext cx="6361800" cy="13737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65" y="7671647"/>
            <a:ext cx="10058100" cy="100500"/>
          </a:xfrm>
          <a:prstGeom prst="rect">
            <a:avLst/>
          </a:prstGeom>
          <a:solidFill>
            <a:schemeClr val="accent4"/>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426690" y="1741480"/>
            <a:ext cx="9204900" cy="2324700"/>
          </a:xfrm>
          <a:prstGeom prst="rect">
            <a:avLst/>
          </a:prstGeom>
        </p:spPr>
        <p:txBody>
          <a:bodyPr anchorCtr="0" anchor="ctr" bIns="113100" lIns="113100" spcFirstLastPara="1" rIns="113100" wrap="square" tIns="113100">
            <a:noAutofit/>
          </a:bodyPr>
          <a:lstStyle>
            <a:lvl1pPr lvl="0" algn="ctr">
              <a:spcBef>
                <a:spcPts val="0"/>
              </a:spcBef>
              <a:spcAft>
                <a:spcPts val="0"/>
              </a:spcAft>
              <a:buClr>
                <a:schemeClr val="accent5"/>
              </a:buClr>
              <a:buSzPts val="16100"/>
              <a:buNone/>
              <a:defRPr sz="16100">
                <a:solidFill>
                  <a:schemeClr val="accent5"/>
                </a:solidFill>
              </a:defRPr>
            </a:lvl1pPr>
            <a:lvl2pPr lvl="1" algn="ctr">
              <a:spcBef>
                <a:spcPts val="0"/>
              </a:spcBef>
              <a:spcAft>
                <a:spcPts val="0"/>
              </a:spcAft>
              <a:buClr>
                <a:schemeClr val="accent5"/>
              </a:buClr>
              <a:buSzPts val="16100"/>
              <a:buNone/>
              <a:defRPr sz="16100">
                <a:solidFill>
                  <a:schemeClr val="accent5"/>
                </a:solidFill>
              </a:defRPr>
            </a:lvl2pPr>
            <a:lvl3pPr lvl="2" algn="ctr">
              <a:spcBef>
                <a:spcPts val="0"/>
              </a:spcBef>
              <a:spcAft>
                <a:spcPts val="0"/>
              </a:spcAft>
              <a:buClr>
                <a:schemeClr val="accent5"/>
              </a:buClr>
              <a:buSzPts val="16100"/>
              <a:buNone/>
              <a:defRPr sz="16100">
                <a:solidFill>
                  <a:schemeClr val="accent5"/>
                </a:solidFill>
              </a:defRPr>
            </a:lvl3pPr>
            <a:lvl4pPr lvl="3" algn="ctr">
              <a:spcBef>
                <a:spcPts val="0"/>
              </a:spcBef>
              <a:spcAft>
                <a:spcPts val="0"/>
              </a:spcAft>
              <a:buClr>
                <a:schemeClr val="accent5"/>
              </a:buClr>
              <a:buSzPts val="16100"/>
              <a:buNone/>
              <a:defRPr sz="16100">
                <a:solidFill>
                  <a:schemeClr val="accent5"/>
                </a:solidFill>
              </a:defRPr>
            </a:lvl4pPr>
            <a:lvl5pPr lvl="4" algn="ctr">
              <a:spcBef>
                <a:spcPts val="0"/>
              </a:spcBef>
              <a:spcAft>
                <a:spcPts val="0"/>
              </a:spcAft>
              <a:buClr>
                <a:schemeClr val="accent5"/>
              </a:buClr>
              <a:buSzPts val="16100"/>
              <a:buNone/>
              <a:defRPr sz="16100">
                <a:solidFill>
                  <a:schemeClr val="accent5"/>
                </a:solidFill>
              </a:defRPr>
            </a:lvl5pPr>
            <a:lvl6pPr lvl="5" algn="ctr">
              <a:spcBef>
                <a:spcPts val="0"/>
              </a:spcBef>
              <a:spcAft>
                <a:spcPts val="0"/>
              </a:spcAft>
              <a:buClr>
                <a:schemeClr val="accent5"/>
              </a:buClr>
              <a:buSzPts val="16100"/>
              <a:buNone/>
              <a:defRPr sz="16100">
                <a:solidFill>
                  <a:schemeClr val="accent5"/>
                </a:solidFill>
              </a:defRPr>
            </a:lvl6pPr>
            <a:lvl7pPr lvl="6" algn="ctr">
              <a:spcBef>
                <a:spcPts val="0"/>
              </a:spcBef>
              <a:spcAft>
                <a:spcPts val="0"/>
              </a:spcAft>
              <a:buClr>
                <a:schemeClr val="accent5"/>
              </a:buClr>
              <a:buSzPts val="16100"/>
              <a:buNone/>
              <a:defRPr sz="16100">
                <a:solidFill>
                  <a:schemeClr val="accent5"/>
                </a:solidFill>
              </a:defRPr>
            </a:lvl7pPr>
            <a:lvl8pPr lvl="7" algn="ctr">
              <a:spcBef>
                <a:spcPts val="0"/>
              </a:spcBef>
              <a:spcAft>
                <a:spcPts val="0"/>
              </a:spcAft>
              <a:buClr>
                <a:schemeClr val="accent5"/>
              </a:buClr>
              <a:buSzPts val="16100"/>
              <a:buNone/>
              <a:defRPr sz="16100">
                <a:solidFill>
                  <a:schemeClr val="accent5"/>
                </a:solidFill>
              </a:defRPr>
            </a:lvl8pPr>
            <a:lvl9pPr lvl="8" algn="ctr">
              <a:spcBef>
                <a:spcPts val="0"/>
              </a:spcBef>
              <a:spcAft>
                <a:spcPts val="0"/>
              </a:spcAft>
              <a:buClr>
                <a:schemeClr val="accent5"/>
              </a:buClr>
              <a:buSzPts val="16100"/>
              <a:buNone/>
              <a:defRPr sz="16100">
                <a:solidFill>
                  <a:schemeClr val="accent5"/>
                </a:solidFill>
              </a:defRPr>
            </a:lvl9pPr>
          </a:lstStyle>
          <a:p>
            <a:r>
              <a:t>xx%</a:t>
            </a:r>
          </a:p>
        </p:txBody>
      </p:sp>
      <p:sp>
        <p:nvSpPr>
          <p:cNvPr id="55" name="Google Shape;55;p11"/>
          <p:cNvSpPr txBox="1"/>
          <p:nvPr>
            <p:ph idx="1" type="body"/>
          </p:nvPr>
        </p:nvSpPr>
        <p:spPr>
          <a:xfrm>
            <a:off x="426690" y="4411613"/>
            <a:ext cx="9204900" cy="16194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56" name="Google Shape;56;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795562" y="4257501"/>
            <a:ext cx="4674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528825" y="2667036"/>
            <a:ext cx="9044400" cy="13713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900"/>
              <a:buNone/>
              <a:defRPr sz="5900"/>
            </a:lvl1pPr>
            <a:lvl2pPr lvl="1" algn="ctr">
              <a:spcBef>
                <a:spcPts val="0"/>
              </a:spcBef>
              <a:spcAft>
                <a:spcPts val="0"/>
              </a:spcAft>
              <a:buSzPts val="5900"/>
              <a:buNone/>
              <a:defRPr sz="5900"/>
            </a:lvl2pPr>
            <a:lvl3pPr lvl="2" algn="ctr">
              <a:spcBef>
                <a:spcPts val="0"/>
              </a:spcBef>
              <a:spcAft>
                <a:spcPts val="0"/>
              </a:spcAft>
              <a:buSzPts val="5900"/>
              <a:buNone/>
              <a:defRPr sz="5900"/>
            </a:lvl3pPr>
            <a:lvl4pPr lvl="3" algn="ctr">
              <a:spcBef>
                <a:spcPts val="0"/>
              </a:spcBef>
              <a:spcAft>
                <a:spcPts val="0"/>
              </a:spcAft>
              <a:buSzPts val="5900"/>
              <a:buNone/>
              <a:defRPr sz="5900"/>
            </a:lvl4pPr>
            <a:lvl5pPr lvl="4" algn="ctr">
              <a:spcBef>
                <a:spcPts val="0"/>
              </a:spcBef>
              <a:spcAft>
                <a:spcPts val="0"/>
              </a:spcAft>
              <a:buSzPts val="5900"/>
              <a:buNone/>
              <a:defRPr sz="5900"/>
            </a:lvl5pPr>
            <a:lvl6pPr lvl="5" algn="ctr">
              <a:spcBef>
                <a:spcPts val="0"/>
              </a:spcBef>
              <a:spcAft>
                <a:spcPts val="0"/>
              </a:spcAft>
              <a:buSzPts val="5900"/>
              <a:buNone/>
              <a:defRPr sz="5900"/>
            </a:lvl6pPr>
            <a:lvl7pPr lvl="6" algn="ctr">
              <a:spcBef>
                <a:spcPts val="0"/>
              </a:spcBef>
              <a:spcAft>
                <a:spcPts val="0"/>
              </a:spcAft>
              <a:buSzPts val="5900"/>
              <a:buNone/>
              <a:defRPr sz="5900"/>
            </a:lvl7pPr>
            <a:lvl8pPr lvl="7" algn="ctr">
              <a:spcBef>
                <a:spcPts val="0"/>
              </a:spcBef>
              <a:spcAft>
                <a:spcPts val="0"/>
              </a:spcAft>
              <a:buSzPts val="5900"/>
              <a:buNone/>
              <a:defRPr sz="5900"/>
            </a:lvl8pPr>
            <a:lvl9pPr lvl="8" algn="ctr">
              <a:spcBef>
                <a:spcPts val="0"/>
              </a:spcBef>
              <a:spcAft>
                <a:spcPts val="0"/>
              </a:spcAft>
              <a:buSzPts val="5900"/>
              <a:buNone/>
              <a:defRPr sz="5900"/>
            </a:lvl9pPr>
          </a:lstStyle>
          <a:p/>
        </p:txBody>
      </p:sp>
      <p:sp>
        <p:nvSpPr>
          <p:cNvPr id="19" name="Google Shape;19;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541819" y="1904429"/>
            <a:ext cx="4674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3" name="Google Shape;23;p4"/>
          <p:cNvSpPr txBox="1"/>
          <p:nvPr>
            <p:ph idx="1" type="body"/>
          </p:nvPr>
        </p:nvSpPr>
        <p:spPr>
          <a:xfrm>
            <a:off x="426690" y="2251290"/>
            <a:ext cx="9204900" cy="465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24" name="Google Shape;24;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541819" y="1904429"/>
            <a:ext cx="4674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8" name="Google Shape;28;p5"/>
          <p:cNvSpPr txBox="1"/>
          <p:nvPr>
            <p:ph idx="1" type="body"/>
          </p:nvPr>
        </p:nvSpPr>
        <p:spPr>
          <a:xfrm>
            <a:off x="426690" y="2251291"/>
            <a:ext cx="4399800" cy="465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9" name="Google Shape;29;p5"/>
          <p:cNvSpPr txBox="1"/>
          <p:nvPr>
            <p:ph idx="2" type="body"/>
          </p:nvPr>
        </p:nvSpPr>
        <p:spPr>
          <a:xfrm>
            <a:off x="5231820" y="2251291"/>
            <a:ext cx="4399800" cy="465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0" name="Google Shape;30;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33" name="Google Shape;33;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538140" y="2134107"/>
            <a:ext cx="3648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42669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7" name="Google Shape;37;p7"/>
          <p:cNvSpPr txBox="1"/>
          <p:nvPr>
            <p:ph idx="1" type="body"/>
          </p:nvPr>
        </p:nvSpPr>
        <p:spPr>
          <a:xfrm>
            <a:off x="426690" y="2408749"/>
            <a:ext cx="3088800" cy="4051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8" name="Google Shape;38;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539275" y="795373"/>
            <a:ext cx="61806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41" name="Google Shape;41;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5029200" y="-113"/>
            <a:ext cx="5029200" cy="7772400"/>
          </a:xfrm>
          <a:prstGeom prst="rect">
            <a:avLst/>
          </a:prstGeom>
          <a:solidFill>
            <a:schemeClr val="dk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cxnSp>
        <p:nvCxnSpPr>
          <p:cNvPr id="44" name="Google Shape;44;p9"/>
          <p:cNvCxnSpPr/>
          <p:nvPr/>
        </p:nvCxnSpPr>
        <p:spPr>
          <a:xfrm>
            <a:off x="5532643" y="6793205"/>
            <a:ext cx="594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92050" y="1827047"/>
            <a:ext cx="4449600" cy="22761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46" name="Google Shape;46;p9"/>
          <p:cNvSpPr txBox="1"/>
          <p:nvPr>
            <p:ph idx="1" type="subTitle"/>
          </p:nvPr>
        </p:nvSpPr>
        <p:spPr>
          <a:xfrm>
            <a:off x="292050" y="4184268"/>
            <a:ext cx="4449600" cy="20331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Clr>
                <a:schemeClr val="accent5"/>
              </a:buClr>
              <a:buSzPts val="2600"/>
              <a:buNone/>
              <a:defRPr sz="2600">
                <a:solidFill>
                  <a:schemeClr val="accent5"/>
                </a:solidFill>
              </a:defRPr>
            </a:lvl1pPr>
            <a:lvl2pPr lvl="1" algn="ctr">
              <a:lnSpc>
                <a:spcPct val="100000"/>
              </a:lnSpc>
              <a:spcBef>
                <a:spcPts val="0"/>
              </a:spcBef>
              <a:spcAft>
                <a:spcPts val="0"/>
              </a:spcAft>
              <a:buClr>
                <a:schemeClr val="accent5"/>
              </a:buClr>
              <a:buSzPts val="2600"/>
              <a:buNone/>
              <a:defRPr sz="2600">
                <a:solidFill>
                  <a:schemeClr val="accent5"/>
                </a:solidFill>
              </a:defRPr>
            </a:lvl2pPr>
            <a:lvl3pPr lvl="2" algn="ctr">
              <a:lnSpc>
                <a:spcPct val="100000"/>
              </a:lnSpc>
              <a:spcBef>
                <a:spcPts val="0"/>
              </a:spcBef>
              <a:spcAft>
                <a:spcPts val="0"/>
              </a:spcAft>
              <a:buClr>
                <a:schemeClr val="accent5"/>
              </a:buClr>
              <a:buSzPts val="2600"/>
              <a:buNone/>
              <a:defRPr sz="2600">
                <a:solidFill>
                  <a:schemeClr val="accent5"/>
                </a:solidFill>
              </a:defRPr>
            </a:lvl3pPr>
            <a:lvl4pPr lvl="3" algn="ctr">
              <a:lnSpc>
                <a:spcPct val="100000"/>
              </a:lnSpc>
              <a:spcBef>
                <a:spcPts val="0"/>
              </a:spcBef>
              <a:spcAft>
                <a:spcPts val="0"/>
              </a:spcAft>
              <a:buClr>
                <a:schemeClr val="accent5"/>
              </a:buClr>
              <a:buSzPts val="2600"/>
              <a:buNone/>
              <a:defRPr sz="2600">
                <a:solidFill>
                  <a:schemeClr val="accent5"/>
                </a:solidFill>
              </a:defRPr>
            </a:lvl4pPr>
            <a:lvl5pPr lvl="4" algn="ctr">
              <a:lnSpc>
                <a:spcPct val="100000"/>
              </a:lnSpc>
              <a:spcBef>
                <a:spcPts val="0"/>
              </a:spcBef>
              <a:spcAft>
                <a:spcPts val="0"/>
              </a:spcAft>
              <a:buClr>
                <a:schemeClr val="accent5"/>
              </a:buClr>
              <a:buSzPts val="2600"/>
              <a:buNone/>
              <a:defRPr sz="2600">
                <a:solidFill>
                  <a:schemeClr val="accent5"/>
                </a:solidFill>
              </a:defRPr>
            </a:lvl5pPr>
            <a:lvl6pPr lvl="5" algn="ctr">
              <a:lnSpc>
                <a:spcPct val="100000"/>
              </a:lnSpc>
              <a:spcBef>
                <a:spcPts val="0"/>
              </a:spcBef>
              <a:spcAft>
                <a:spcPts val="0"/>
              </a:spcAft>
              <a:buClr>
                <a:schemeClr val="accent5"/>
              </a:buClr>
              <a:buSzPts val="2600"/>
              <a:buNone/>
              <a:defRPr sz="2600">
                <a:solidFill>
                  <a:schemeClr val="accent5"/>
                </a:solidFill>
              </a:defRPr>
            </a:lvl6pPr>
            <a:lvl7pPr lvl="6" algn="ctr">
              <a:lnSpc>
                <a:spcPct val="100000"/>
              </a:lnSpc>
              <a:spcBef>
                <a:spcPts val="0"/>
              </a:spcBef>
              <a:spcAft>
                <a:spcPts val="0"/>
              </a:spcAft>
              <a:buClr>
                <a:schemeClr val="accent5"/>
              </a:buClr>
              <a:buSzPts val="2600"/>
              <a:buNone/>
              <a:defRPr sz="2600">
                <a:solidFill>
                  <a:schemeClr val="accent5"/>
                </a:solidFill>
              </a:defRPr>
            </a:lvl7pPr>
            <a:lvl8pPr lvl="7" algn="ctr">
              <a:lnSpc>
                <a:spcPct val="100000"/>
              </a:lnSpc>
              <a:spcBef>
                <a:spcPts val="0"/>
              </a:spcBef>
              <a:spcAft>
                <a:spcPts val="0"/>
              </a:spcAft>
              <a:buClr>
                <a:schemeClr val="accent5"/>
              </a:buClr>
              <a:buSzPts val="2600"/>
              <a:buNone/>
              <a:defRPr sz="2600">
                <a:solidFill>
                  <a:schemeClr val="accent5"/>
                </a:solidFill>
              </a:defRPr>
            </a:lvl8pPr>
            <a:lvl9pPr lvl="8" algn="ctr">
              <a:lnSpc>
                <a:spcPct val="100000"/>
              </a:lnSpc>
              <a:spcBef>
                <a:spcPts val="0"/>
              </a:spcBef>
              <a:spcAft>
                <a:spcPts val="0"/>
              </a:spcAft>
              <a:buClr>
                <a:schemeClr val="accent5"/>
              </a:buClr>
              <a:buSzPts val="2600"/>
              <a:buNone/>
              <a:defRPr sz="2600">
                <a:solidFill>
                  <a:schemeClr val="accent5"/>
                </a:solidFill>
              </a:defRPr>
            </a:lvl9pPr>
          </a:lstStyle>
          <a:p/>
        </p:txBody>
      </p:sp>
      <p:sp>
        <p:nvSpPr>
          <p:cNvPr id="47" name="Google Shape;47;p9"/>
          <p:cNvSpPr txBox="1"/>
          <p:nvPr>
            <p:ph idx="2" type="body"/>
          </p:nvPr>
        </p:nvSpPr>
        <p:spPr>
          <a:xfrm>
            <a:off x="5433450" y="1094347"/>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8" name="Google Shape;48;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51450" y="6397629"/>
            <a:ext cx="6598800" cy="9048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26690" y="692127"/>
            <a:ext cx="9204900" cy="1036800"/>
          </a:xfrm>
          <a:prstGeom prst="rect">
            <a:avLst/>
          </a:prstGeom>
          <a:noFill/>
          <a:ln>
            <a:noFill/>
          </a:ln>
        </p:spPr>
        <p:txBody>
          <a:bodyPr anchorCtr="0" anchor="b" bIns="113100" lIns="113100" spcFirstLastPara="1" rIns="113100" wrap="square" tIns="113100">
            <a:noAutofit/>
          </a:bodyPr>
          <a:lstStyle>
            <a:lvl1pPr lv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1pPr>
            <a:lvl2pPr lvl="1">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2pPr>
            <a:lvl3pPr lvl="2">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3pPr>
            <a:lvl4pPr lvl="3">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4pPr>
            <a:lvl5pPr lvl="4">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5pPr>
            <a:lvl6pPr lvl="5">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6pPr>
            <a:lvl7pPr lvl="6">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7pPr>
            <a:lvl8pPr lvl="7">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8pPr>
            <a:lvl9pPr lvl="8">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426690" y="2251290"/>
            <a:ext cx="9204900" cy="465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1"/>
              </a:buClr>
              <a:buSzPts val="2200"/>
              <a:buFont typeface="Roboto"/>
              <a:buChar char="●"/>
              <a:defRPr sz="2200">
                <a:solidFill>
                  <a:schemeClr val="dk1"/>
                </a:solidFill>
                <a:latin typeface="Roboto"/>
                <a:ea typeface="Roboto"/>
                <a:cs typeface="Roboto"/>
                <a:sym typeface="Roboto"/>
              </a:defRPr>
            </a:lvl1pPr>
            <a:lvl2pPr indent="-336550" lvl="1" marL="9144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2pPr>
            <a:lvl3pPr indent="-336550" lvl="2" marL="13716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3pPr>
            <a:lvl4pPr indent="-336550" lvl="3" marL="18288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4pPr>
            <a:lvl5pPr indent="-336550" lvl="4" marL="22860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5pPr>
            <a:lvl6pPr indent="-336550" lvl="5" marL="27432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6pPr>
            <a:lvl7pPr indent="-336550" lvl="6" marL="32004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7pPr>
            <a:lvl8pPr indent="-336550" lvl="7" marL="365760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8pPr>
            <a:lvl9pPr indent="-336550" lvl="8" marL="4114800">
              <a:lnSpc>
                <a:spcPct val="115000"/>
              </a:lnSpc>
              <a:spcBef>
                <a:spcPts val="2000"/>
              </a:spcBef>
              <a:spcAft>
                <a:spcPts val="2000"/>
              </a:spcAft>
              <a:buClr>
                <a:schemeClr val="dk1"/>
              </a:buClr>
              <a:buSzPts val="1700"/>
              <a:buFont typeface="Roboto"/>
              <a:buChar char="■"/>
              <a:defRPr sz="1700">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1"/>
                </a:solidFill>
                <a:latin typeface="Roboto"/>
                <a:ea typeface="Roboto"/>
                <a:cs typeface="Roboto"/>
                <a:sym typeface="Roboto"/>
              </a:defRPr>
            </a:lvl1pPr>
            <a:lvl2pPr lvl="1" algn="r">
              <a:buNone/>
              <a:defRPr sz="1200">
                <a:solidFill>
                  <a:schemeClr val="dk1"/>
                </a:solidFill>
                <a:latin typeface="Roboto"/>
                <a:ea typeface="Roboto"/>
                <a:cs typeface="Roboto"/>
                <a:sym typeface="Roboto"/>
              </a:defRPr>
            </a:lvl2pPr>
            <a:lvl3pPr lvl="2" algn="r">
              <a:buNone/>
              <a:defRPr sz="1200">
                <a:solidFill>
                  <a:schemeClr val="dk1"/>
                </a:solidFill>
                <a:latin typeface="Roboto"/>
                <a:ea typeface="Roboto"/>
                <a:cs typeface="Roboto"/>
                <a:sym typeface="Roboto"/>
              </a:defRPr>
            </a:lvl3pPr>
            <a:lvl4pPr lvl="3" algn="r">
              <a:buNone/>
              <a:defRPr sz="1200">
                <a:solidFill>
                  <a:schemeClr val="dk1"/>
                </a:solidFill>
                <a:latin typeface="Roboto"/>
                <a:ea typeface="Roboto"/>
                <a:cs typeface="Roboto"/>
                <a:sym typeface="Roboto"/>
              </a:defRPr>
            </a:lvl4pPr>
            <a:lvl5pPr lvl="4" algn="r">
              <a:buNone/>
              <a:defRPr sz="1200">
                <a:solidFill>
                  <a:schemeClr val="dk1"/>
                </a:solidFill>
                <a:latin typeface="Roboto"/>
                <a:ea typeface="Roboto"/>
                <a:cs typeface="Roboto"/>
                <a:sym typeface="Roboto"/>
              </a:defRPr>
            </a:lvl5pPr>
            <a:lvl6pPr lvl="5" algn="r">
              <a:buNone/>
              <a:defRPr sz="1200">
                <a:solidFill>
                  <a:schemeClr val="dk1"/>
                </a:solidFill>
                <a:latin typeface="Roboto"/>
                <a:ea typeface="Roboto"/>
                <a:cs typeface="Roboto"/>
                <a:sym typeface="Roboto"/>
              </a:defRPr>
            </a:lvl6pPr>
            <a:lvl7pPr lvl="6" algn="r">
              <a:buNone/>
              <a:defRPr sz="1200">
                <a:solidFill>
                  <a:schemeClr val="dk1"/>
                </a:solidFill>
                <a:latin typeface="Roboto"/>
                <a:ea typeface="Roboto"/>
                <a:cs typeface="Roboto"/>
                <a:sym typeface="Roboto"/>
              </a:defRPr>
            </a:lvl7pPr>
            <a:lvl8pPr lvl="7" algn="r">
              <a:buNone/>
              <a:defRPr sz="1200">
                <a:solidFill>
                  <a:schemeClr val="dk1"/>
                </a:solidFill>
                <a:latin typeface="Roboto"/>
                <a:ea typeface="Roboto"/>
                <a:cs typeface="Roboto"/>
                <a:sym typeface="Roboto"/>
              </a:defRPr>
            </a:lvl8pPr>
            <a:lvl9pPr lvl="8" algn="r">
              <a:buNone/>
              <a:defRPr sz="12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2" name="Shape 62"/>
        <p:cNvGrpSpPr/>
        <p:nvPr/>
      </p:nvGrpSpPr>
      <p:grpSpPr>
        <a:xfrm>
          <a:off x="0" y="0"/>
          <a:ext cx="0" cy="0"/>
          <a:chOff x="0" y="0"/>
          <a:chExt cx="0" cy="0"/>
        </a:xfrm>
      </p:grpSpPr>
      <p:grpSp>
        <p:nvGrpSpPr>
          <p:cNvPr id="63" name="Google Shape;63;p13"/>
          <p:cNvGrpSpPr/>
          <p:nvPr/>
        </p:nvGrpSpPr>
        <p:grpSpPr>
          <a:xfrm>
            <a:off x="675000" y="691875"/>
            <a:ext cx="8708400" cy="6414000"/>
            <a:chOff x="675000" y="691875"/>
            <a:chExt cx="8708400" cy="6414000"/>
          </a:xfrm>
        </p:grpSpPr>
        <p:sp>
          <p:nvSpPr>
            <p:cNvPr id="64" name="Google Shape;64;p13"/>
            <p:cNvSpPr/>
            <p:nvPr/>
          </p:nvSpPr>
          <p:spPr>
            <a:xfrm>
              <a:off x="675000" y="691875"/>
              <a:ext cx="8708400" cy="3584700"/>
            </a:xfrm>
            <a:prstGeom prst="rect">
              <a:avLst/>
            </a:prstGeom>
            <a:solidFill>
              <a:schemeClr val="dk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675000" y="4035075"/>
              <a:ext cx="8708400" cy="3070800"/>
            </a:xfrm>
            <a:prstGeom prst="rect">
              <a:avLst/>
            </a:prstGeom>
            <a:solidFill>
              <a:schemeClr val="lt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6" name="Google Shape;66;p13"/>
            <p:cNvCxnSpPr/>
            <p:nvPr/>
          </p:nvCxnSpPr>
          <p:spPr>
            <a:xfrm>
              <a:off x="684525" y="4035066"/>
              <a:ext cx="8689200" cy="0"/>
            </a:xfrm>
            <a:prstGeom prst="straightConnector1">
              <a:avLst/>
            </a:prstGeom>
            <a:noFill/>
            <a:ln cap="flat" cmpd="sng" w="76200">
              <a:solidFill>
                <a:schemeClr val="accent5"/>
              </a:solidFill>
              <a:prstDash val="solid"/>
              <a:round/>
              <a:headEnd len="sm" w="sm" type="none"/>
              <a:tailEnd len="sm" w="sm" type="none"/>
            </a:ln>
          </p:spPr>
        </p:cxnSp>
      </p:grpSp>
      <p:pic>
        <p:nvPicPr>
          <p:cNvPr descr="学校で一般的に使用されている地球儀のイラスト" id="67" name="Google Shape;67;p13"/>
          <p:cNvPicPr preferRelativeResize="0"/>
          <p:nvPr/>
        </p:nvPicPr>
        <p:blipFill>
          <a:blip r:embed="rId3">
            <a:alphaModFix/>
          </a:blip>
          <a:stretch>
            <a:fillRect/>
          </a:stretch>
        </p:blipFill>
        <p:spPr>
          <a:xfrm>
            <a:off x="4438700" y="297175"/>
            <a:ext cx="1181000" cy="1323575"/>
          </a:xfrm>
          <a:prstGeom prst="rect">
            <a:avLst/>
          </a:prstGeom>
          <a:noFill/>
          <a:ln>
            <a:noFill/>
          </a:ln>
        </p:spPr>
      </p:pic>
      <p:sp>
        <p:nvSpPr>
          <p:cNvPr id="68" name="Google Shape;68;p13"/>
          <p:cNvSpPr txBox="1"/>
          <p:nvPr>
            <p:ph idx="4294967295" type="body"/>
          </p:nvPr>
        </p:nvSpPr>
        <p:spPr>
          <a:xfrm>
            <a:off x="1011450" y="1849125"/>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sz="2100">
                <a:solidFill>
                  <a:schemeClr val="lt1"/>
                </a:solidFill>
              </a:rPr>
              <a:t>地域研究・比較政治系列</a:t>
            </a:r>
            <a:endParaRPr sz="2100">
              <a:solidFill>
                <a:schemeClr val="lt1"/>
              </a:solidFill>
            </a:endParaRPr>
          </a:p>
        </p:txBody>
      </p:sp>
      <p:sp>
        <p:nvSpPr>
          <p:cNvPr id="69" name="Google Shape;69;p13"/>
          <p:cNvSpPr txBox="1"/>
          <p:nvPr>
            <p:ph idx="4294967295" type="title"/>
          </p:nvPr>
        </p:nvSpPr>
        <p:spPr>
          <a:xfrm>
            <a:off x="1011450" y="2682900"/>
            <a:ext cx="8035500" cy="11334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ja" sz="7200">
                <a:solidFill>
                  <a:schemeClr val="lt1"/>
                </a:solidFill>
              </a:rPr>
              <a:t>錦田愛子研究会</a:t>
            </a:r>
            <a:endParaRPr sz="7200">
              <a:solidFill>
                <a:schemeClr val="lt1"/>
              </a:solidFill>
            </a:endParaRPr>
          </a:p>
        </p:txBody>
      </p:sp>
      <p:sp>
        <p:nvSpPr>
          <p:cNvPr id="70" name="Google Shape;70;p13"/>
          <p:cNvSpPr txBox="1"/>
          <p:nvPr>
            <p:ph idx="4294967295" type="body"/>
          </p:nvPr>
        </p:nvSpPr>
        <p:spPr>
          <a:xfrm>
            <a:off x="1011450" y="4495688"/>
            <a:ext cx="8035500" cy="9813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sz="2400"/>
              <a:t>入ゼミ相談会</a:t>
            </a:r>
            <a:endParaRPr sz="2400"/>
          </a:p>
          <a:p>
            <a:pPr indent="0" lvl="0" marL="0" rtl="0" algn="ctr">
              <a:spcBef>
                <a:spcPts val="0"/>
              </a:spcBef>
              <a:spcAft>
                <a:spcPts val="0"/>
              </a:spcAft>
              <a:buNone/>
            </a:pPr>
            <a:r>
              <a:rPr lang="ja" sz="2400"/>
              <a:t>7/25</a:t>
            </a:r>
            <a:endParaRPr sz="2400"/>
          </a:p>
        </p:txBody>
      </p:sp>
      <p:sp>
        <p:nvSpPr>
          <p:cNvPr id="71" name="Google Shape;71;p13"/>
          <p:cNvSpPr txBox="1"/>
          <p:nvPr>
            <p:ph idx="4294967295" type="body"/>
          </p:nvPr>
        </p:nvSpPr>
        <p:spPr>
          <a:xfrm>
            <a:off x="1011450" y="6338445"/>
            <a:ext cx="8035500" cy="6054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5" name="Shape 75"/>
        <p:cNvGrpSpPr/>
        <p:nvPr/>
      </p:nvGrpSpPr>
      <p:grpSpPr>
        <a:xfrm>
          <a:off x="0" y="0"/>
          <a:ext cx="0" cy="0"/>
          <a:chOff x="0" y="0"/>
          <a:chExt cx="0" cy="0"/>
        </a:xfrm>
      </p:grpSpPr>
      <p:grpSp>
        <p:nvGrpSpPr>
          <p:cNvPr id="76" name="Google Shape;76;p14"/>
          <p:cNvGrpSpPr/>
          <p:nvPr/>
        </p:nvGrpSpPr>
        <p:grpSpPr>
          <a:xfrm>
            <a:off x="675000" y="691875"/>
            <a:ext cx="8708400" cy="6414000"/>
            <a:chOff x="675000" y="691875"/>
            <a:chExt cx="8708400" cy="6414000"/>
          </a:xfrm>
        </p:grpSpPr>
        <p:sp>
          <p:nvSpPr>
            <p:cNvPr id="77" name="Google Shape;77;p14"/>
            <p:cNvSpPr/>
            <p:nvPr/>
          </p:nvSpPr>
          <p:spPr>
            <a:xfrm>
              <a:off x="675000" y="691875"/>
              <a:ext cx="8708400" cy="3584700"/>
            </a:xfrm>
            <a:prstGeom prst="rect">
              <a:avLst/>
            </a:prstGeom>
            <a:solidFill>
              <a:schemeClr val="dk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p:nvPr/>
          </p:nvSpPr>
          <p:spPr>
            <a:xfrm>
              <a:off x="675000" y="4035075"/>
              <a:ext cx="8708400" cy="3070800"/>
            </a:xfrm>
            <a:prstGeom prst="rect">
              <a:avLst/>
            </a:prstGeom>
            <a:solidFill>
              <a:schemeClr val="lt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9" name="Google Shape;79;p14"/>
            <p:cNvCxnSpPr/>
            <p:nvPr/>
          </p:nvCxnSpPr>
          <p:spPr>
            <a:xfrm>
              <a:off x="684525" y="4035066"/>
              <a:ext cx="8689200" cy="0"/>
            </a:xfrm>
            <a:prstGeom prst="straightConnector1">
              <a:avLst/>
            </a:prstGeom>
            <a:noFill/>
            <a:ln cap="flat" cmpd="sng" w="76200">
              <a:solidFill>
                <a:schemeClr val="accent5"/>
              </a:solidFill>
              <a:prstDash val="solid"/>
              <a:round/>
              <a:headEnd len="sm" w="sm" type="none"/>
              <a:tailEnd len="sm" w="sm" type="none"/>
            </a:ln>
          </p:spPr>
        </p:cxnSp>
      </p:grpSp>
      <p:pic>
        <p:nvPicPr>
          <p:cNvPr descr="学校で一般的に使用されている地球儀のイラスト" id="80" name="Google Shape;80;p14"/>
          <p:cNvPicPr preferRelativeResize="0"/>
          <p:nvPr/>
        </p:nvPicPr>
        <p:blipFill>
          <a:blip r:embed="rId3">
            <a:alphaModFix/>
          </a:blip>
          <a:stretch>
            <a:fillRect/>
          </a:stretch>
        </p:blipFill>
        <p:spPr>
          <a:xfrm>
            <a:off x="4438700" y="297175"/>
            <a:ext cx="1181000" cy="1323575"/>
          </a:xfrm>
          <a:prstGeom prst="rect">
            <a:avLst/>
          </a:prstGeom>
          <a:noFill/>
          <a:ln>
            <a:noFill/>
          </a:ln>
        </p:spPr>
      </p:pic>
      <p:sp>
        <p:nvSpPr>
          <p:cNvPr id="81" name="Google Shape;81;p14"/>
          <p:cNvSpPr txBox="1"/>
          <p:nvPr>
            <p:ph idx="4294967295" type="body"/>
          </p:nvPr>
        </p:nvSpPr>
        <p:spPr>
          <a:xfrm>
            <a:off x="1011450" y="1849125"/>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t/>
            </a:r>
            <a:endParaRPr sz="2100">
              <a:solidFill>
                <a:schemeClr val="lt1"/>
              </a:solidFill>
            </a:endParaRPr>
          </a:p>
        </p:txBody>
      </p:sp>
      <p:sp>
        <p:nvSpPr>
          <p:cNvPr id="82" name="Google Shape;82;p14"/>
          <p:cNvSpPr txBox="1"/>
          <p:nvPr>
            <p:ph idx="4294967295" type="title"/>
          </p:nvPr>
        </p:nvSpPr>
        <p:spPr>
          <a:xfrm>
            <a:off x="1011450" y="2682900"/>
            <a:ext cx="8035500" cy="11334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ja" sz="7200">
                <a:solidFill>
                  <a:schemeClr val="lt1"/>
                </a:solidFill>
              </a:rPr>
              <a:t>人数</a:t>
            </a:r>
            <a:endParaRPr sz="7200">
              <a:solidFill>
                <a:schemeClr val="lt1"/>
              </a:solidFill>
            </a:endParaRPr>
          </a:p>
        </p:txBody>
      </p:sp>
      <p:sp>
        <p:nvSpPr>
          <p:cNvPr id="83" name="Google Shape;83;p14"/>
          <p:cNvSpPr txBox="1"/>
          <p:nvPr>
            <p:ph idx="4294967295" type="body"/>
          </p:nvPr>
        </p:nvSpPr>
        <p:spPr>
          <a:xfrm>
            <a:off x="1011450" y="4589675"/>
            <a:ext cx="3732900" cy="14145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sz="2400"/>
              <a:t>学年比</a:t>
            </a:r>
            <a:endParaRPr sz="2400"/>
          </a:p>
          <a:p>
            <a:pPr indent="0" lvl="0" marL="0" rtl="0" algn="ctr">
              <a:spcBef>
                <a:spcPts val="0"/>
              </a:spcBef>
              <a:spcAft>
                <a:spcPts val="0"/>
              </a:spcAft>
              <a:buNone/>
            </a:pPr>
            <a:r>
              <a:rPr lang="ja" sz="2400"/>
              <a:t>4年20人</a:t>
            </a:r>
            <a:endParaRPr sz="2400"/>
          </a:p>
          <a:p>
            <a:pPr indent="0" lvl="0" marL="0" rtl="0" algn="ctr">
              <a:spcBef>
                <a:spcPts val="0"/>
              </a:spcBef>
              <a:spcAft>
                <a:spcPts val="0"/>
              </a:spcAft>
              <a:buNone/>
            </a:pPr>
            <a:r>
              <a:rPr lang="ja" sz="2400"/>
              <a:t>3年14人</a:t>
            </a:r>
            <a:endParaRPr sz="2400"/>
          </a:p>
        </p:txBody>
      </p:sp>
      <p:sp>
        <p:nvSpPr>
          <p:cNvPr id="84" name="Google Shape;84;p14"/>
          <p:cNvSpPr txBox="1"/>
          <p:nvPr>
            <p:ph idx="4294967295" type="body"/>
          </p:nvPr>
        </p:nvSpPr>
        <p:spPr>
          <a:xfrm>
            <a:off x="5029200" y="4589675"/>
            <a:ext cx="4017900" cy="13206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sz="2400"/>
              <a:t>男女比</a:t>
            </a:r>
            <a:endParaRPr sz="2400"/>
          </a:p>
          <a:p>
            <a:pPr indent="0" lvl="0" marL="0" rtl="0" algn="ctr">
              <a:spcBef>
                <a:spcPts val="0"/>
              </a:spcBef>
              <a:spcAft>
                <a:spcPts val="0"/>
              </a:spcAft>
              <a:buNone/>
            </a:pPr>
            <a:r>
              <a:rPr lang="ja" sz="2400"/>
              <a:t>男子20人</a:t>
            </a:r>
            <a:endParaRPr sz="2400"/>
          </a:p>
          <a:p>
            <a:pPr indent="0" lvl="0" marL="0" rtl="0" algn="ctr">
              <a:spcBef>
                <a:spcPts val="0"/>
              </a:spcBef>
              <a:spcAft>
                <a:spcPts val="0"/>
              </a:spcAft>
              <a:buNone/>
            </a:pPr>
            <a:r>
              <a:rPr lang="ja" sz="2400"/>
              <a:t>女子14人</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8" name="Shape 88"/>
        <p:cNvGrpSpPr/>
        <p:nvPr/>
      </p:nvGrpSpPr>
      <p:grpSpPr>
        <a:xfrm>
          <a:off x="0" y="0"/>
          <a:ext cx="0" cy="0"/>
          <a:chOff x="0" y="0"/>
          <a:chExt cx="0" cy="0"/>
        </a:xfrm>
      </p:grpSpPr>
      <p:grpSp>
        <p:nvGrpSpPr>
          <p:cNvPr id="89" name="Google Shape;89;p15"/>
          <p:cNvGrpSpPr/>
          <p:nvPr/>
        </p:nvGrpSpPr>
        <p:grpSpPr>
          <a:xfrm>
            <a:off x="675000" y="691875"/>
            <a:ext cx="8708400" cy="6414000"/>
            <a:chOff x="675000" y="691875"/>
            <a:chExt cx="8708400" cy="6414000"/>
          </a:xfrm>
        </p:grpSpPr>
        <p:sp>
          <p:nvSpPr>
            <p:cNvPr id="90" name="Google Shape;90;p15"/>
            <p:cNvSpPr/>
            <p:nvPr/>
          </p:nvSpPr>
          <p:spPr>
            <a:xfrm>
              <a:off x="675000" y="691875"/>
              <a:ext cx="8708400" cy="3584700"/>
            </a:xfrm>
            <a:prstGeom prst="rect">
              <a:avLst/>
            </a:prstGeom>
            <a:solidFill>
              <a:schemeClr val="dk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p:nvPr/>
          </p:nvSpPr>
          <p:spPr>
            <a:xfrm>
              <a:off x="675000" y="4035075"/>
              <a:ext cx="8708400" cy="3070800"/>
            </a:xfrm>
            <a:prstGeom prst="rect">
              <a:avLst/>
            </a:prstGeom>
            <a:solidFill>
              <a:schemeClr val="lt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2" name="Google Shape;92;p15"/>
            <p:cNvCxnSpPr/>
            <p:nvPr/>
          </p:nvCxnSpPr>
          <p:spPr>
            <a:xfrm>
              <a:off x="684525" y="4035066"/>
              <a:ext cx="8689200" cy="0"/>
            </a:xfrm>
            <a:prstGeom prst="straightConnector1">
              <a:avLst/>
            </a:prstGeom>
            <a:noFill/>
            <a:ln cap="flat" cmpd="sng" w="76200">
              <a:solidFill>
                <a:schemeClr val="accent5"/>
              </a:solidFill>
              <a:prstDash val="solid"/>
              <a:round/>
              <a:headEnd len="sm" w="sm" type="none"/>
              <a:tailEnd len="sm" w="sm" type="none"/>
            </a:ln>
          </p:spPr>
        </p:cxnSp>
      </p:grpSp>
      <p:pic>
        <p:nvPicPr>
          <p:cNvPr descr="学校で一般的に使用されている地球儀のイラスト" id="93" name="Google Shape;93;p15"/>
          <p:cNvPicPr preferRelativeResize="0"/>
          <p:nvPr/>
        </p:nvPicPr>
        <p:blipFill>
          <a:blip r:embed="rId3">
            <a:alphaModFix/>
          </a:blip>
          <a:stretch>
            <a:fillRect/>
          </a:stretch>
        </p:blipFill>
        <p:spPr>
          <a:xfrm>
            <a:off x="4438700" y="297175"/>
            <a:ext cx="1181000" cy="1323575"/>
          </a:xfrm>
          <a:prstGeom prst="rect">
            <a:avLst/>
          </a:prstGeom>
          <a:noFill/>
          <a:ln>
            <a:noFill/>
          </a:ln>
        </p:spPr>
      </p:pic>
      <p:sp>
        <p:nvSpPr>
          <p:cNvPr id="94" name="Google Shape;94;p15"/>
          <p:cNvSpPr txBox="1"/>
          <p:nvPr>
            <p:ph idx="4294967295" type="body"/>
          </p:nvPr>
        </p:nvSpPr>
        <p:spPr>
          <a:xfrm>
            <a:off x="1011450" y="1849125"/>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t/>
            </a:r>
            <a:endParaRPr sz="2100">
              <a:solidFill>
                <a:schemeClr val="lt1"/>
              </a:solidFill>
            </a:endParaRPr>
          </a:p>
        </p:txBody>
      </p:sp>
      <p:sp>
        <p:nvSpPr>
          <p:cNvPr id="95" name="Google Shape;95;p15"/>
          <p:cNvSpPr txBox="1"/>
          <p:nvPr>
            <p:ph idx="4294967295" type="title"/>
          </p:nvPr>
        </p:nvSpPr>
        <p:spPr>
          <a:xfrm>
            <a:off x="1011450" y="2682900"/>
            <a:ext cx="8035500" cy="11334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ja" sz="7200">
                <a:solidFill>
                  <a:schemeClr val="lt1"/>
                </a:solidFill>
              </a:rPr>
              <a:t>研究内容</a:t>
            </a:r>
            <a:endParaRPr sz="7200">
              <a:solidFill>
                <a:schemeClr val="lt1"/>
              </a:solidFill>
            </a:endParaRPr>
          </a:p>
        </p:txBody>
      </p:sp>
      <p:sp>
        <p:nvSpPr>
          <p:cNvPr id="96" name="Google Shape;96;p15"/>
          <p:cNvSpPr txBox="1"/>
          <p:nvPr>
            <p:ph idx="4294967295" type="body"/>
          </p:nvPr>
        </p:nvSpPr>
        <p:spPr>
          <a:xfrm>
            <a:off x="1011450" y="4246920"/>
            <a:ext cx="8035500" cy="28590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a:t>文献講読を主な活動にしており、今学期は『移民・難民・マイノリティ　欧州ポピュリズムの根源』を講読しました。</a:t>
            </a:r>
            <a:endParaRPr/>
          </a:p>
          <a:p>
            <a:pPr indent="0" lvl="0" marL="0" rtl="0" algn="just">
              <a:spcBef>
                <a:spcPts val="0"/>
              </a:spcBef>
              <a:spcAft>
                <a:spcPts val="0"/>
              </a:spcAft>
              <a:buNone/>
            </a:pPr>
            <a:r>
              <a:rPr lang="ja"/>
              <a:t>例）</a:t>
            </a:r>
            <a:endParaRPr/>
          </a:p>
          <a:p>
            <a:pPr indent="-368300" lvl="0" marL="457200" rtl="0" algn="just">
              <a:spcBef>
                <a:spcPts val="0"/>
              </a:spcBef>
              <a:spcAft>
                <a:spcPts val="0"/>
              </a:spcAft>
              <a:buSzPts val="2200"/>
              <a:buChar char="●"/>
            </a:pPr>
            <a:r>
              <a:rPr lang="ja"/>
              <a:t>2015年欧州難民危機について</a:t>
            </a:r>
            <a:endParaRPr/>
          </a:p>
          <a:p>
            <a:pPr indent="-368300" lvl="0" marL="457200" rtl="0" algn="just">
              <a:spcBef>
                <a:spcPts val="0"/>
              </a:spcBef>
              <a:spcAft>
                <a:spcPts val="0"/>
              </a:spcAft>
              <a:buSzPts val="2200"/>
              <a:buChar char="●"/>
            </a:pPr>
            <a:r>
              <a:rPr lang="ja"/>
              <a:t>各国の受け入れ政策</a:t>
            </a:r>
            <a:endParaRPr/>
          </a:p>
          <a:p>
            <a:pPr indent="-368300" lvl="0" marL="457200" rtl="0" algn="just">
              <a:spcBef>
                <a:spcPts val="0"/>
              </a:spcBef>
              <a:spcAft>
                <a:spcPts val="0"/>
              </a:spcAft>
              <a:buSzPts val="2200"/>
              <a:buChar char="●"/>
            </a:pPr>
            <a:r>
              <a:rPr lang="ja"/>
              <a:t>なぜ難民が発生するのか</a:t>
            </a:r>
            <a:endParaRPr/>
          </a:p>
          <a:p>
            <a:pPr indent="-368300" lvl="0" marL="457200" rtl="0" algn="just">
              <a:spcBef>
                <a:spcPts val="0"/>
              </a:spcBef>
              <a:spcAft>
                <a:spcPts val="0"/>
              </a:spcAft>
              <a:buSzPts val="2200"/>
              <a:buChar char="●"/>
            </a:pPr>
            <a:r>
              <a:rPr lang="ja"/>
              <a:t>日本の課題</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0" name="Shape 100"/>
        <p:cNvGrpSpPr/>
        <p:nvPr/>
      </p:nvGrpSpPr>
      <p:grpSpPr>
        <a:xfrm>
          <a:off x="0" y="0"/>
          <a:ext cx="0" cy="0"/>
          <a:chOff x="0" y="0"/>
          <a:chExt cx="0" cy="0"/>
        </a:xfrm>
      </p:grpSpPr>
      <p:grpSp>
        <p:nvGrpSpPr>
          <p:cNvPr id="101" name="Google Shape;101;p16"/>
          <p:cNvGrpSpPr/>
          <p:nvPr/>
        </p:nvGrpSpPr>
        <p:grpSpPr>
          <a:xfrm>
            <a:off x="675000" y="691875"/>
            <a:ext cx="8708400" cy="6414000"/>
            <a:chOff x="675000" y="691875"/>
            <a:chExt cx="8708400" cy="6414000"/>
          </a:xfrm>
        </p:grpSpPr>
        <p:sp>
          <p:nvSpPr>
            <p:cNvPr id="102" name="Google Shape;102;p16"/>
            <p:cNvSpPr/>
            <p:nvPr/>
          </p:nvSpPr>
          <p:spPr>
            <a:xfrm>
              <a:off x="675000" y="691875"/>
              <a:ext cx="8708400" cy="3584700"/>
            </a:xfrm>
            <a:prstGeom prst="rect">
              <a:avLst/>
            </a:prstGeom>
            <a:solidFill>
              <a:schemeClr val="dk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6"/>
            <p:cNvSpPr/>
            <p:nvPr/>
          </p:nvSpPr>
          <p:spPr>
            <a:xfrm>
              <a:off x="675000" y="4035075"/>
              <a:ext cx="8708400" cy="3070800"/>
            </a:xfrm>
            <a:prstGeom prst="rect">
              <a:avLst/>
            </a:prstGeom>
            <a:solidFill>
              <a:schemeClr val="lt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4" name="Google Shape;104;p16"/>
            <p:cNvCxnSpPr/>
            <p:nvPr/>
          </p:nvCxnSpPr>
          <p:spPr>
            <a:xfrm>
              <a:off x="684525" y="4035066"/>
              <a:ext cx="8689200" cy="0"/>
            </a:xfrm>
            <a:prstGeom prst="straightConnector1">
              <a:avLst/>
            </a:prstGeom>
            <a:noFill/>
            <a:ln cap="flat" cmpd="sng" w="76200">
              <a:solidFill>
                <a:schemeClr val="accent5"/>
              </a:solidFill>
              <a:prstDash val="solid"/>
              <a:round/>
              <a:headEnd len="sm" w="sm" type="none"/>
              <a:tailEnd len="sm" w="sm" type="none"/>
            </a:ln>
          </p:spPr>
        </p:cxnSp>
      </p:grpSp>
      <p:pic>
        <p:nvPicPr>
          <p:cNvPr descr="学校で一般的に使用されている地球儀のイラスト" id="105" name="Google Shape;105;p16"/>
          <p:cNvPicPr preferRelativeResize="0"/>
          <p:nvPr/>
        </p:nvPicPr>
        <p:blipFill>
          <a:blip r:embed="rId3">
            <a:alphaModFix/>
          </a:blip>
          <a:stretch>
            <a:fillRect/>
          </a:stretch>
        </p:blipFill>
        <p:spPr>
          <a:xfrm>
            <a:off x="4438700" y="297175"/>
            <a:ext cx="1181000" cy="1323575"/>
          </a:xfrm>
          <a:prstGeom prst="rect">
            <a:avLst/>
          </a:prstGeom>
          <a:noFill/>
          <a:ln>
            <a:noFill/>
          </a:ln>
        </p:spPr>
      </p:pic>
      <p:sp>
        <p:nvSpPr>
          <p:cNvPr id="106" name="Google Shape;106;p16"/>
          <p:cNvSpPr txBox="1"/>
          <p:nvPr>
            <p:ph idx="4294967295" type="body"/>
          </p:nvPr>
        </p:nvSpPr>
        <p:spPr>
          <a:xfrm>
            <a:off x="1011450" y="1849125"/>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t/>
            </a:r>
            <a:endParaRPr sz="2100">
              <a:solidFill>
                <a:schemeClr val="lt1"/>
              </a:solidFill>
            </a:endParaRPr>
          </a:p>
        </p:txBody>
      </p:sp>
      <p:sp>
        <p:nvSpPr>
          <p:cNvPr id="107" name="Google Shape;107;p16"/>
          <p:cNvSpPr txBox="1"/>
          <p:nvPr>
            <p:ph idx="4294967295" type="title"/>
          </p:nvPr>
        </p:nvSpPr>
        <p:spPr>
          <a:xfrm>
            <a:off x="1011450" y="2682900"/>
            <a:ext cx="8035500" cy="11334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ja" sz="7200">
                <a:solidFill>
                  <a:schemeClr val="lt1"/>
                </a:solidFill>
              </a:rPr>
              <a:t>指導方針</a:t>
            </a:r>
            <a:endParaRPr sz="7200">
              <a:solidFill>
                <a:schemeClr val="lt1"/>
              </a:solidFill>
            </a:endParaRPr>
          </a:p>
        </p:txBody>
      </p:sp>
      <p:sp>
        <p:nvSpPr>
          <p:cNvPr id="108" name="Google Shape;108;p16"/>
          <p:cNvSpPr txBox="1"/>
          <p:nvPr>
            <p:ph idx="4294967295" type="body"/>
          </p:nvPr>
        </p:nvSpPr>
        <p:spPr>
          <a:xfrm>
            <a:off x="1011450" y="4716525"/>
            <a:ext cx="8035500" cy="16632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a:t>先生は冗談抜きで慶應で1番優しいです。</a:t>
            </a:r>
            <a:endParaRPr/>
          </a:p>
          <a:p>
            <a:pPr indent="0" lvl="0" marL="0" rtl="0" algn="ctr">
              <a:spcBef>
                <a:spcPts val="0"/>
              </a:spcBef>
              <a:spcAft>
                <a:spcPts val="0"/>
              </a:spcAft>
              <a:buNone/>
            </a:pPr>
            <a:r>
              <a:rPr lang="ja"/>
              <a:t>基本的に自由な発言ができます（無法地帯ではないです）</a:t>
            </a:r>
            <a:endParaRPr/>
          </a:p>
          <a:p>
            <a:pPr indent="0" lvl="0" marL="0" rtl="0" algn="ctr">
              <a:spcBef>
                <a:spcPts val="0"/>
              </a:spcBef>
              <a:spcAft>
                <a:spcPts val="0"/>
              </a:spcAft>
              <a:buNone/>
            </a:pPr>
            <a:r>
              <a:rPr lang="ja"/>
              <a:t>講義の中では自由な主張ができ、生徒の意見をまとめた上で講義を進めてくださいます。</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2" name="Shape 112"/>
        <p:cNvGrpSpPr/>
        <p:nvPr/>
      </p:nvGrpSpPr>
      <p:grpSpPr>
        <a:xfrm>
          <a:off x="0" y="0"/>
          <a:ext cx="0" cy="0"/>
          <a:chOff x="0" y="0"/>
          <a:chExt cx="0" cy="0"/>
        </a:xfrm>
      </p:grpSpPr>
      <p:grpSp>
        <p:nvGrpSpPr>
          <p:cNvPr id="113" name="Google Shape;113;p17"/>
          <p:cNvGrpSpPr/>
          <p:nvPr/>
        </p:nvGrpSpPr>
        <p:grpSpPr>
          <a:xfrm>
            <a:off x="675000" y="691875"/>
            <a:ext cx="8708400" cy="6414000"/>
            <a:chOff x="675000" y="691875"/>
            <a:chExt cx="8708400" cy="6414000"/>
          </a:xfrm>
        </p:grpSpPr>
        <p:sp>
          <p:nvSpPr>
            <p:cNvPr id="114" name="Google Shape;114;p17"/>
            <p:cNvSpPr/>
            <p:nvPr/>
          </p:nvSpPr>
          <p:spPr>
            <a:xfrm>
              <a:off x="675000" y="691875"/>
              <a:ext cx="8708400" cy="3584700"/>
            </a:xfrm>
            <a:prstGeom prst="rect">
              <a:avLst/>
            </a:prstGeom>
            <a:solidFill>
              <a:schemeClr val="dk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a:off x="675000" y="4035075"/>
              <a:ext cx="8708400" cy="3070800"/>
            </a:xfrm>
            <a:prstGeom prst="rect">
              <a:avLst/>
            </a:prstGeom>
            <a:solidFill>
              <a:schemeClr val="lt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7"/>
            <p:cNvCxnSpPr/>
            <p:nvPr/>
          </p:nvCxnSpPr>
          <p:spPr>
            <a:xfrm>
              <a:off x="684525" y="4035066"/>
              <a:ext cx="8689200" cy="0"/>
            </a:xfrm>
            <a:prstGeom prst="straightConnector1">
              <a:avLst/>
            </a:prstGeom>
            <a:noFill/>
            <a:ln cap="flat" cmpd="sng" w="76200">
              <a:solidFill>
                <a:schemeClr val="accent5"/>
              </a:solidFill>
              <a:prstDash val="solid"/>
              <a:round/>
              <a:headEnd len="sm" w="sm" type="none"/>
              <a:tailEnd len="sm" w="sm" type="none"/>
            </a:ln>
          </p:spPr>
        </p:cxnSp>
      </p:grpSp>
      <p:pic>
        <p:nvPicPr>
          <p:cNvPr descr="学校で一般的に使用されている地球儀のイラスト" id="117" name="Google Shape;117;p17"/>
          <p:cNvPicPr preferRelativeResize="0"/>
          <p:nvPr/>
        </p:nvPicPr>
        <p:blipFill>
          <a:blip r:embed="rId3">
            <a:alphaModFix/>
          </a:blip>
          <a:stretch>
            <a:fillRect/>
          </a:stretch>
        </p:blipFill>
        <p:spPr>
          <a:xfrm>
            <a:off x="4438700" y="297175"/>
            <a:ext cx="1181000" cy="1323575"/>
          </a:xfrm>
          <a:prstGeom prst="rect">
            <a:avLst/>
          </a:prstGeom>
          <a:noFill/>
          <a:ln>
            <a:noFill/>
          </a:ln>
        </p:spPr>
      </p:pic>
      <p:sp>
        <p:nvSpPr>
          <p:cNvPr id="118" name="Google Shape;118;p17"/>
          <p:cNvSpPr txBox="1"/>
          <p:nvPr>
            <p:ph idx="4294967295" type="body"/>
          </p:nvPr>
        </p:nvSpPr>
        <p:spPr>
          <a:xfrm>
            <a:off x="1011450" y="1849125"/>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t/>
            </a:r>
            <a:endParaRPr sz="2100">
              <a:solidFill>
                <a:schemeClr val="lt1"/>
              </a:solidFill>
            </a:endParaRPr>
          </a:p>
        </p:txBody>
      </p:sp>
      <p:sp>
        <p:nvSpPr>
          <p:cNvPr id="119" name="Google Shape;119;p17"/>
          <p:cNvSpPr txBox="1"/>
          <p:nvPr>
            <p:ph idx="4294967295" type="title"/>
          </p:nvPr>
        </p:nvSpPr>
        <p:spPr>
          <a:xfrm>
            <a:off x="1011450" y="2682900"/>
            <a:ext cx="8035500" cy="11334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ja" sz="7200">
                <a:solidFill>
                  <a:schemeClr val="lt1"/>
                </a:solidFill>
              </a:rPr>
              <a:t>入ゼミ課題</a:t>
            </a:r>
            <a:endParaRPr sz="7200">
              <a:solidFill>
                <a:schemeClr val="lt1"/>
              </a:solidFill>
            </a:endParaRPr>
          </a:p>
        </p:txBody>
      </p:sp>
      <p:sp>
        <p:nvSpPr>
          <p:cNvPr id="120" name="Google Shape;120;p17"/>
          <p:cNvSpPr txBox="1"/>
          <p:nvPr>
            <p:ph idx="4294967295" type="body"/>
          </p:nvPr>
        </p:nvSpPr>
        <p:spPr>
          <a:xfrm>
            <a:off x="1011450" y="4258625"/>
            <a:ext cx="8035500" cy="24612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ja" sz="1800"/>
              <a:t>昨年の課題</a:t>
            </a:r>
            <a:endParaRPr sz="1800"/>
          </a:p>
          <a:p>
            <a:pPr indent="-342900" lvl="0" marL="457200" rtl="0" algn="just">
              <a:spcBef>
                <a:spcPts val="0"/>
              </a:spcBef>
              <a:spcAft>
                <a:spcPts val="0"/>
              </a:spcAft>
              <a:buSzPts val="1800"/>
              <a:buChar char="●"/>
            </a:pPr>
            <a:r>
              <a:rPr lang="ja" sz="1800"/>
              <a:t>文献の中から3つのテーマを選び、それぞれ800字で論じる。</a:t>
            </a:r>
            <a:endParaRPr sz="1800"/>
          </a:p>
          <a:p>
            <a:pPr indent="-342900" lvl="0" marL="457200" rtl="0" algn="just">
              <a:spcBef>
                <a:spcPts val="0"/>
              </a:spcBef>
              <a:spcAft>
                <a:spcPts val="0"/>
              </a:spcAft>
              <a:buSzPts val="1800"/>
              <a:buChar char="●"/>
            </a:pPr>
            <a:r>
              <a:rPr lang="ja" sz="1800"/>
              <a:t>志望動機（2000字～3000字）</a:t>
            </a:r>
            <a:endParaRPr sz="1800"/>
          </a:p>
          <a:p>
            <a:pPr indent="0" lvl="0" marL="457200" rtl="0" algn="just">
              <a:spcBef>
                <a:spcPts val="0"/>
              </a:spcBef>
              <a:spcAft>
                <a:spcPts val="0"/>
              </a:spcAft>
              <a:buNone/>
            </a:pPr>
            <a:r>
              <a:rPr lang="ja" sz="1800"/>
              <a:t>移民・難民についてどのような課題に関心があるか、どのような研究がしたいか。</a:t>
            </a:r>
            <a:endParaRPr sz="1800"/>
          </a:p>
          <a:p>
            <a:pPr indent="0" lvl="0" marL="0" rtl="0" algn="just">
              <a:spcBef>
                <a:spcPts val="0"/>
              </a:spcBef>
              <a:spcAft>
                <a:spcPts val="0"/>
              </a:spcAft>
              <a:buNone/>
            </a:pPr>
            <a:r>
              <a:rPr lang="ja" sz="1800"/>
              <a:t>文献がしっかりと提示されるので、そこまで難易度は高くないと思います。志望動機も課題に沿ってある程度論理的に書ければ問題ないはずです。</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